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49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png"/><Relationship Id="rId4" Type="http://schemas.openxmlformats.org/officeDocument/2006/relationships/image" Target="../media/image72.jp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0.png"/><Relationship Id="rId6" Type="http://schemas.openxmlformats.org/officeDocument/2006/relationships/image" Target="../media/image71.png"/><Relationship Id="rId7" Type="http://schemas.openxmlformats.org/officeDocument/2006/relationships/image" Target="../media/image6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65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3.png"/><Relationship Id="rId4" Type="http://schemas.openxmlformats.org/officeDocument/2006/relationships/image" Target="../media/image6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5.jp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10" Type="http://schemas.openxmlformats.org/officeDocument/2006/relationships/image" Target="../media/image21.png"/><Relationship Id="rId9" Type="http://schemas.openxmlformats.org/officeDocument/2006/relationships/image" Target="../media/image74.png"/><Relationship Id="rId5" Type="http://schemas.openxmlformats.org/officeDocument/2006/relationships/image" Target="../media/image19.jpg"/><Relationship Id="rId6" Type="http://schemas.openxmlformats.org/officeDocument/2006/relationships/image" Target="../media/image17.jp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Relationship Id="rId4" Type="http://schemas.openxmlformats.org/officeDocument/2006/relationships/image" Target="../media/image22.jpg"/><Relationship Id="rId11" Type="http://schemas.openxmlformats.org/officeDocument/2006/relationships/image" Target="../media/image28.png"/><Relationship Id="rId10" Type="http://schemas.openxmlformats.org/officeDocument/2006/relationships/image" Target="../media/image42.png"/><Relationship Id="rId9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6.jpg"/><Relationship Id="rId7" Type="http://schemas.openxmlformats.org/officeDocument/2006/relationships/image" Target="../media/image27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36.jp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931325" y="2024950"/>
            <a:ext cx="7485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2800"/>
              <a:t>기존</a:t>
            </a:r>
            <a:r>
              <a:rPr lang="ko" sz="2800"/>
              <a:t> 캐릭터 개선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0850"/>
            <a:ext cx="8839201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450" y="1524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775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799" y="1991775"/>
            <a:ext cx="2118275" cy="29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0374" y="32766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75" y="251175"/>
            <a:ext cx="3619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380" y="1281275"/>
            <a:ext cx="1991770" cy="322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1375" y="1062575"/>
            <a:ext cx="3021049" cy="2577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378200" y="295000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캐릭터 종류 : 캐릭터 숫자는 개발 상황을 보고 숫자를 조절(최소 2, 최대 4)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캐릭터 특징들은 초기단계라 변경 가능성 존재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561950" y="2973625"/>
            <a:ext cx="80799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헤비(Heavy): 하트(체력)가 다른 캐릭터 보다 많고 느리다. 회피 대신 반격을 한다.</a:t>
            </a: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특수기술(Z+X): 부스터로 날아가서 착지한 지점 주변에 폭발해서 범위피해를 준다.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반격: 일정시간 동안 무적이 되고 이 무적시간 동안 적에게 피격되면 역으로 데미지를 준다. 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61950" y="2058550"/>
            <a:ext cx="827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엔지니어(Engineer)</a:t>
            </a:r>
            <a:r>
              <a:rPr lang="ko"/>
              <a:t>:  하트(체력)이 다른 캐릭터보다 낮다. 다양한 보조 기능이 많다.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특수기술</a:t>
            </a:r>
            <a:r>
              <a:rPr lang="ko">
                <a:solidFill>
                  <a:schemeClr val="dk1"/>
                </a:solidFill>
              </a:rPr>
              <a:t>(Z+X)</a:t>
            </a:r>
            <a:r>
              <a:rPr lang="ko"/>
              <a:t>: 캐릭터 앞으로 부채꼴 모양의 충격파를 발사해 적을 밀어내고 데미지를 준다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회피: 회피하며 몇초뒤 폭발하는 폭탄 3개를 주변에 설치한다.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561950" y="4001175"/>
            <a:ext cx="8161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파일럿</a:t>
            </a:r>
            <a:r>
              <a:rPr lang="ko"/>
              <a:t>(Pilot): 부스터로 날아가는 도중에도 부스터를 써서 더 멀리 갈 수 있다. 다른 캐릭보다 빠르다.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특수기술</a:t>
            </a:r>
            <a:r>
              <a:rPr lang="ko">
                <a:solidFill>
                  <a:schemeClr val="dk1"/>
                </a:solidFill>
              </a:rPr>
              <a:t>(Z+X)</a:t>
            </a:r>
            <a:r>
              <a:rPr lang="ko"/>
              <a:t>: 땅에 착지하지 않고 연료가 0이 될때까지 날아다닐 수 있다. 날아다니는 중 적과 부딪히면 데미지를 준다.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542000" y="1338675"/>
            <a:ext cx="831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로켓티어(Rocketeer)</a:t>
            </a:r>
            <a:r>
              <a:rPr lang="ko"/>
              <a:t>: 기본 캐릭터, 이 캐릭터를 베이스로 다른 캐릭터를 만든다.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특수기술(Z+X): 기본 부스터공격 강화판, </a:t>
            </a:r>
            <a:r>
              <a:rPr lang="ko">
                <a:solidFill>
                  <a:schemeClr val="dk1"/>
                </a:solidFill>
              </a:rPr>
              <a:t>보통 부스터의 2배 속도로 날아간다.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378200" y="295000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맵(경기장)</a:t>
            </a:r>
            <a:r>
              <a:rPr lang="ko"/>
              <a:t> 세부</a:t>
            </a:r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43136" r="0" t="41331"/>
          <a:stretch/>
        </p:blipFill>
        <p:spPr>
          <a:xfrm>
            <a:off x="6630273" y="887900"/>
            <a:ext cx="1520925" cy="15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8725" y="1099599"/>
            <a:ext cx="1202200" cy="12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328825" y="4437750"/>
            <a:ext cx="5167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캐릭터가 잘 보이도록 </a:t>
            </a:r>
            <a:r>
              <a:rPr lang="ko"/>
              <a:t>디테일은 줄이고, 캐릭터들이 대비되도록 채도조절 필요, 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21" y="2211775"/>
            <a:ext cx="3555193" cy="20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6">
            <a:alphaModFix/>
          </a:blip>
          <a:srcRect b="0" l="0" r="0" t="48232"/>
          <a:stretch/>
        </p:blipFill>
        <p:spPr>
          <a:xfrm>
            <a:off x="1552224" y="1608474"/>
            <a:ext cx="3455651" cy="111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293550" y="887900"/>
            <a:ext cx="5826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거대한 톱니바퀴 형태의 원형 콜로세움 위에서 싸운다는 컨셉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7895" y="3186100"/>
            <a:ext cx="2667565" cy="156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Shape 222"/>
          <p:cNvCxnSpPr/>
          <p:nvPr/>
        </p:nvCxnSpPr>
        <p:spPr>
          <a:xfrm rot="10800000">
            <a:off x="7361275" y="2885600"/>
            <a:ext cx="557400" cy="5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3" name="Shape 223"/>
          <p:cNvSpPr txBox="1"/>
          <p:nvPr/>
        </p:nvSpPr>
        <p:spPr>
          <a:xfrm>
            <a:off x="5599475" y="2415762"/>
            <a:ext cx="3284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주변을 둘러싸고 있는 벽은 있어야합니다. </a:t>
            </a:r>
            <a:r>
              <a:rPr b="1" lang="ko" sz="1000"/>
              <a:t>낙사가 없기 때문에,</a:t>
            </a:r>
            <a:r>
              <a:rPr lang="ko" sz="1000"/>
              <a:t> 관중석이나 무너진 벽 같은 거로 둘러주면 될듯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2628925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톱니바퀴(중요),  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293550" y="1228325"/>
            <a:ext cx="6479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어둡고 음침하기보다는 밝은 축제분위기로, </a:t>
            </a:r>
            <a:r>
              <a:rPr lang="ko">
                <a:solidFill>
                  <a:schemeClr val="dk1"/>
                </a:solidFill>
              </a:rPr>
              <a:t>색감은 그림 참고하지 마세요!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6290000" y="584462"/>
            <a:ext cx="3284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게임 중간중간에 나무박스가 나오고 이걸 부수면 아이템이 나올 계획입니다.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95975" y="76275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 세부 설정 1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13550" y="661325"/>
            <a:ext cx="831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로켓티어(Rocketeer)</a:t>
            </a:r>
            <a:r>
              <a:rPr lang="ko"/>
              <a:t>: 로켓을 사랑하는 소년 컨셉, 엔지니어 컨셉은 여자 캐릭터에게 넘겨주는 것으로 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75" y="1776412"/>
            <a:ext cx="21431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575" y="1999275"/>
            <a:ext cx="3676025" cy="275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25" y="37423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607750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고글, 가죽자켓, 로켓백팩  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208875" y="1389225"/>
            <a:ext cx="4236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000"/>
              <a:t>캐릭터 느낌이 좋습니다. 이름이랑 컨셉만 조금 바꿔서 가져가겠습니다.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안전모는 너무 현대적인 느낌, 고글로 대체해주세요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8812" y="1897976"/>
            <a:ext cx="2397449" cy="23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1000" y="3705299"/>
            <a:ext cx="2143126" cy="120551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5897650" y="1459250"/>
            <a:ext cx="2632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000"/>
              <a:t>스팀펑크가 컨셉이기 때문에 모든 로켓은 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증기가 뿜어져 나오는 이펙트로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/>
        </p:nvSpPr>
        <p:spPr>
          <a:xfrm>
            <a:off x="540800" y="584475"/>
            <a:ext cx="827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엔지니어(Engineer)</a:t>
            </a:r>
            <a:r>
              <a:rPr lang="ko"/>
              <a:t>:  명랑 쾌활한 소녀 과학자 컨셉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95975" y="76275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 세부 설정 2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2628925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긴 머리, 탱크탑, 증기발사 총</a:t>
            </a:r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249" y="1751625"/>
            <a:ext cx="2061525" cy="28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5416800" y="1092675"/>
            <a:ext cx="4064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스킬 중에 발사하는 것이 있기 때문에 등에 증기 백팩과 파이프로 연결된 대포를 가지고 다닙니다. 앞에 있는 </a:t>
            </a:r>
            <a:r>
              <a:rPr lang="ko" sz="1000">
                <a:solidFill>
                  <a:schemeClr val="dk1"/>
                </a:solidFill>
              </a:rPr>
              <a:t>적에게 쏘면 적이 밀려나가고 </a:t>
            </a:r>
            <a:r>
              <a:rPr lang="ko" sz="1000"/>
              <a:t>총을 밑으로 쏴서 부스터처럼 날아간다는 컨셉,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792575" y="4566800"/>
            <a:ext cx="4064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000"/>
              <a:t>여성이라는것을 강조할 수 있는 디테일이 있었으면 좋겠습니다.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긴 머리라거나 가슴이 상대적으로 크다거나, 도트로는 여성 캐릭터 표현이 힘들어서;;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55" y="1244799"/>
            <a:ext cx="2578669" cy="3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9199" y="1199425"/>
            <a:ext cx="2422325" cy="34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532050" y="670875"/>
            <a:ext cx="80799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헤비(Heavy): 두꺼운 갑옷을 입은 군인 컨셉, 탱커 같은 느낌이기 때문에 육중하고 두꺼운 갑옷착용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72" y="2926800"/>
            <a:ext cx="3914176" cy="21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75" y="3416525"/>
            <a:ext cx="1299200" cy="15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725" y="1538475"/>
            <a:ext cx="2124600" cy="35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1651" y="2063799"/>
            <a:ext cx="2183524" cy="2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7">
            <a:alphaModFix/>
          </a:blip>
          <a:srcRect b="54174" l="71911" r="0" t="0"/>
          <a:stretch/>
        </p:blipFill>
        <p:spPr>
          <a:xfrm>
            <a:off x="806168" y="1721325"/>
            <a:ext cx="681799" cy="15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538000" y="2467975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판금으로 회색 + 짙은 갈색 컬러링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4490800" y="1272125"/>
            <a:ext cx="3284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무겁다는 인상을 주기 위해 로켓은 다른 캐릭터들보다 확실히 큰, 가장 큰, 거대한 로켓을 등에 메는걸로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95975" y="76275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 세부 설정 3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2628925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판금갑옷, 거대한 로켓, 투구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491100" y="367575"/>
            <a:ext cx="8161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파일럿(Pilot): 귀족 발명가 느낌, 다른 캐릭터들보다 세련되고 고급스럽게, </a:t>
            </a:r>
            <a:r>
              <a:rPr lang="ko">
                <a:solidFill>
                  <a:schemeClr val="dk1"/>
                </a:solidFill>
              </a:rPr>
              <a:t>다른 캐릭터보다 더 멀리 날아다닌다는 컨셉이기 때문에 </a:t>
            </a:r>
            <a:r>
              <a:rPr b="1" lang="ko">
                <a:solidFill>
                  <a:schemeClr val="dk1"/>
                </a:solidFill>
              </a:rPr>
              <a:t>날개를 장착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375" y="1358899"/>
            <a:ext cx="1970062" cy="24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099" y="1249675"/>
            <a:ext cx="2632900" cy="26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41237"/>
            <a:ext cx="2165525" cy="29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642950" y="1467400"/>
            <a:ext cx="5143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144725" y="917487"/>
            <a:ext cx="4853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여러장이 겹친 가죽날개 컨셉으로 걸을때는 접혔다가 날때 펼쳐지도록, 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4385000" y="953500"/>
            <a:ext cx="3369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가죽과 황동으로 갈색 + 황금색 컬러링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8480" y="2472938"/>
            <a:ext cx="1696000" cy="226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7">
            <a:alphaModFix/>
          </a:blip>
          <a:srcRect b="59081" l="3808" r="12298" t="0"/>
          <a:stretch/>
        </p:blipFill>
        <p:spPr>
          <a:xfrm>
            <a:off x="7507100" y="2194975"/>
            <a:ext cx="1552225" cy="11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6584446" y="1830750"/>
            <a:ext cx="2632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얼굴은 실크 햇을 쓰고 있는 영국 신사느낌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125" y="3704474"/>
            <a:ext cx="2962499" cy="109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20550" y="4801125"/>
            <a:ext cx="4617000" cy="3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날개 뒤에 로켓이 달려있는 것으로 로켓을 사용해서 추진력을 얻는다.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95975" y="76275"/>
            <a:ext cx="1858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 세부 설정 4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2628925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실크햇, 날개, 황동(금색계열) 보호대</a:t>
            </a:r>
          </a:p>
        </p:txBody>
      </p:sp>
      <p:sp>
        <p:nvSpPr>
          <p:cNvPr id="285" name="Shape 285"/>
          <p:cNvSpPr/>
          <p:nvPr/>
        </p:nvSpPr>
        <p:spPr>
          <a:xfrm>
            <a:off x="1714500" y="4078100"/>
            <a:ext cx="649200" cy="72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ug_obj_144904635250250280.png"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10" y="-91450"/>
            <a:ext cx="362383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8575" y="0"/>
            <a:ext cx="36271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00" y="15007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500" y="1183075"/>
            <a:ext cx="2293099" cy="30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</a:blip>
          <a:srcRect b="16932" l="24189" r="37287" t="22703"/>
          <a:stretch/>
        </p:blipFill>
        <p:spPr>
          <a:xfrm>
            <a:off x="2631724" y="1472500"/>
            <a:ext cx="1556263" cy="243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810000" y="393912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1000"/>
              <a:t>캐릭터 자체의 크기가 다른 캐릭터보다 1.5배 큰 것으로 설정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ko" sz="1000"/>
              <a:t>(현재는 본체가 아니라 백팩이 커서 더 큰것)</a:t>
            </a:r>
          </a:p>
        </p:txBody>
      </p:sp>
      <p:sp>
        <p:nvSpPr>
          <p:cNvPr id="63" name="Shape 63"/>
          <p:cNvSpPr/>
          <p:nvPr/>
        </p:nvSpPr>
        <p:spPr>
          <a:xfrm>
            <a:off x="2861785" y="2685325"/>
            <a:ext cx="1166700" cy="109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4" name="Shape 64"/>
          <p:cNvCxnSpPr>
            <a:stCxn id="63" idx="3"/>
          </p:cNvCxnSpPr>
          <p:nvPr/>
        </p:nvCxnSpPr>
        <p:spPr>
          <a:xfrm flipH="1" rot="10800000">
            <a:off x="4028485" y="2716375"/>
            <a:ext cx="1863000" cy="51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65" name="Shape 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275" y="3004072"/>
            <a:ext cx="2192725" cy="187104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172050" y="7374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1000"/>
              <a:t>팔을 크고 길게 키워주세요, 몸체, 다리보다 어깨, 팔이 큰 형태로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ko" sz="1000"/>
              <a:t>거대한 사이즈와 더불어서 팔이 강조되었으면 합니다.</a:t>
            </a: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5">
            <a:alphaModFix/>
          </a:blip>
          <a:srcRect b="16929" l="16746" r="11470" t="0"/>
          <a:stretch/>
        </p:blipFill>
        <p:spPr>
          <a:xfrm>
            <a:off x="0" y="3939125"/>
            <a:ext cx="1054275" cy="12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873600" y="4441337"/>
            <a:ext cx="3936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1000">
                <a:solidFill>
                  <a:schemeClr val="dk1"/>
                </a:solidFill>
              </a:rPr>
              <a:t>백팩 사이즈는 기존보다 절반정도로  줄여도 될것 같습니다.</a:t>
            </a: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7">
            <a:alphaModFix/>
          </a:blip>
          <a:srcRect b="52705" l="18534" r="50200" t="14366"/>
          <a:stretch/>
        </p:blipFill>
        <p:spPr>
          <a:xfrm>
            <a:off x="-70500" y="0"/>
            <a:ext cx="1556275" cy="16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/>
          <p:nvPr/>
        </p:nvSpPr>
        <p:spPr>
          <a:xfrm>
            <a:off x="3056575" y="1500725"/>
            <a:ext cx="640500" cy="43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1" name="Shape 71"/>
          <p:cNvCxnSpPr>
            <a:stCxn id="70" idx="0"/>
            <a:endCxn id="72" idx="3"/>
          </p:cNvCxnSpPr>
          <p:nvPr/>
        </p:nvCxnSpPr>
        <p:spPr>
          <a:xfrm rot="10800000">
            <a:off x="2157625" y="974525"/>
            <a:ext cx="1219200" cy="52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3" name="Shape 73"/>
          <p:cNvSpPr txBox="1"/>
          <p:nvPr/>
        </p:nvSpPr>
        <p:spPr>
          <a:xfrm>
            <a:off x="1528100" y="4680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1000"/>
              <a:t>머리 위에 푸른색 술 추가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ko" sz="1000"/>
              <a:t>회색에 파랑 색 포인트(아래 색으로)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8">
            <a:alphaModFix/>
          </a:blip>
          <a:srcRect b="70123" l="43502" r="46771" t="932"/>
          <a:stretch/>
        </p:blipFill>
        <p:spPr>
          <a:xfrm>
            <a:off x="1268300" y="230112"/>
            <a:ext cx="889324" cy="148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9">
            <a:alphaModFix/>
          </a:blip>
          <a:srcRect b="60145" l="0" r="0" t="29981"/>
          <a:stretch/>
        </p:blipFill>
        <p:spPr>
          <a:xfrm>
            <a:off x="2683837" y="924300"/>
            <a:ext cx="1818925" cy="22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80375" y="3669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025" y="2985100"/>
            <a:ext cx="2281774" cy="223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0900" y="3327937"/>
            <a:ext cx="2100625" cy="17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4087" y="-296337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787" y="2237325"/>
            <a:ext cx="1901475" cy="19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/>
        </p:nvSpPr>
        <p:spPr>
          <a:xfrm>
            <a:off x="3612075" y="225775"/>
            <a:ext cx="4911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000"/>
              <a:t>고글 없애고 앞머리에 땋은 형태의 디테일 추가, 머리색은 주황색으로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6037" y="4230525"/>
            <a:ext cx="2331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 sz="1000"/>
              <a:t>백팩 없애고 총의 사이즈를 크게 키움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ko" sz="1000"/>
              <a:t>대포 같은 형태로 어레인지</a:t>
            </a:r>
          </a:p>
        </p:txBody>
      </p:sp>
      <p:sp>
        <p:nvSpPr>
          <p:cNvPr id="86" name="Shape 86"/>
          <p:cNvSpPr txBox="1"/>
          <p:nvPr/>
        </p:nvSpPr>
        <p:spPr>
          <a:xfrm>
            <a:off x="2152275" y="282962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 sz="1000"/>
              <a:t>걷기 및 스탠딩 모션때는 등에 메고 다니다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ko" sz="1000"/>
              <a:t>발사시, 부스터 사용시에만 꺼내서 발사하는 형태로</a:t>
            </a:r>
          </a:p>
        </p:txBody>
      </p:sp>
      <p:sp>
        <p:nvSpPr>
          <p:cNvPr id="87" name="Shape 87"/>
          <p:cNvSpPr/>
          <p:nvPr/>
        </p:nvSpPr>
        <p:spPr>
          <a:xfrm>
            <a:off x="1663700" y="1467575"/>
            <a:ext cx="1122600" cy="40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1663696" y="611000"/>
            <a:ext cx="911700" cy="779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9" name="Shape 89"/>
          <p:cNvCxnSpPr>
            <a:stCxn id="88" idx="3"/>
          </p:cNvCxnSpPr>
          <p:nvPr/>
        </p:nvCxnSpPr>
        <p:spPr>
          <a:xfrm flipH="1" rot="10800000">
            <a:off x="2575396" y="952550"/>
            <a:ext cx="1806000" cy="48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" name="Shape 90"/>
          <p:cNvCxnSpPr>
            <a:stCxn id="87" idx="2"/>
          </p:cNvCxnSpPr>
          <p:nvPr/>
        </p:nvCxnSpPr>
        <p:spPr>
          <a:xfrm flipH="1">
            <a:off x="1749800" y="1876775"/>
            <a:ext cx="475200" cy="157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1" name="Shape 91"/>
          <p:cNvSpPr/>
          <p:nvPr/>
        </p:nvSpPr>
        <p:spPr>
          <a:xfrm>
            <a:off x="4539525" y="587000"/>
            <a:ext cx="911700" cy="56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4297" y="616975"/>
            <a:ext cx="1259780" cy="12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9">
            <a:alphaModFix/>
          </a:blip>
          <a:srcRect b="0" l="0" r="54443" t="0"/>
          <a:stretch/>
        </p:blipFill>
        <p:spPr>
          <a:xfrm>
            <a:off x="6346449" y="2362586"/>
            <a:ext cx="1901475" cy="27809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Shape 94"/>
          <p:cNvCxnSpPr/>
          <p:nvPr/>
        </p:nvCxnSpPr>
        <p:spPr>
          <a:xfrm>
            <a:off x="2476500" y="1460500"/>
            <a:ext cx="4381500" cy="1248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" name="Shape 95"/>
          <p:cNvSpPr txBox="1"/>
          <p:nvPr/>
        </p:nvSpPr>
        <p:spPr>
          <a:xfrm>
            <a:off x="5834300" y="1876762"/>
            <a:ext cx="49110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000"/>
              <a:t>의상은 아예 탱크탑에 작업복을 허리에 두른 형태로 변경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(상의 탱크탑은 검정, 하의는 짙은 회색)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10">
            <a:alphaModFix/>
          </a:blip>
          <a:srcRect b="-5356" l="31589" r="27570" t="939"/>
          <a:stretch/>
        </p:blipFill>
        <p:spPr>
          <a:xfrm>
            <a:off x="8199100" y="2161300"/>
            <a:ext cx="1212000" cy="309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53375" y="3104025"/>
            <a:ext cx="1704599" cy="1692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900" y="20390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5">
            <a:alphaModFix/>
          </a:blip>
          <a:srcRect b="69737" l="24462" r="55429" t="0"/>
          <a:stretch/>
        </p:blipFill>
        <p:spPr>
          <a:xfrm>
            <a:off x="5703256" y="1246000"/>
            <a:ext cx="1020668" cy="10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6">
            <a:alphaModFix/>
          </a:blip>
          <a:srcRect b="30584" l="34484" r="14720" t="0"/>
          <a:stretch/>
        </p:blipFill>
        <p:spPr>
          <a:xfrm>
            <a:off x="6596925" y="1757525"/>
            <a:ext cx="1150075" cy="117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6975" y="3104027"/>
            <a:ext cx="2691000" cy="177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/>
          <p:nvPr/>
        </p:nvSpPr>
        <p:spPr>
          <a:xfrm>
            <a:off x="4267200" y="3153825"/>
            <a:ext cx="622200" cy="33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326424" y="3661825"/>
            <a:ext cx="465599" cy="65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8" name="Shape 108"/>
          <p:cNvCxnSpPr>
            <a:stCxn id="109" idx="1"/>
          </p:cNvCxnSpPr>
          <p:nvPr/>
        </p:nvCxnSpPr>
        <p:spPr>
          <a:xfrm flipH="1">
            <a:off x="2843475" y="3030500"/>
            <a:ext cx="1346100" cy="74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0" name="Shape 110"/>
          <p:cNvCxnSpPr/>
          <p:nvPr/>
        </p:nvCxnSpPr>
        <p:spPr>
          <a:xfrm flipH="1" rot="10800000">
            <a:off x="4833400" y="2187125"/>
            <a:ext cx="1324200" cy="1002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" name="Shape 111"/>
          <p:cNvSpPr txBox="1"/>
          <p:nvPr/>
        </p:nvSpPr>
        <p:spPr>
          <a:xfrm>
            <a:off x="4689900" y="80365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1000"/>
              <a:t>좀 더 단정한 형태의 카이져 수염으로 변경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ko" sz="1000"/>
              <a:t>수염이 아이덴티티가 될 수 있도록 사이즈가 크게(얼굴의 1/4크기)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68100" y="2716250"/>
            <a:ext cx="31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1000"/>
              <a:t>왼쪽 눈에 단안경(외알안경)을 끼웠으면 합니다.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27620" y="0"/>
            <a:ext cx="916375" cy="87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5226212" y="133375"/>
            <a:ext cx="3444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1000"/>
              <a:t>노신사 느낌이 나도록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ko" sz="1000">
                <a:solidFill>
                  <a:schemeClr val="dk1"/>
                </a:solidFill>
              </a:rPr>
              <a:t>수염 및 </a:t>
            </a:r>
            <a:r>
              <a:rPr lang="ko" sz="1000"/>
              <a:t>머리카락 색은 전부 흰색으로 해주세요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9">
            <a:alphaModFix/>
          </a:blip>
          <a:srcRect b="65470" l="47064" r="30194" t="13624"/>
          <a:stretch/>
        </p:blipFill>
        <p:spPr>
          <a:xfrm>
            <a:off x="3626552" y="573774"/>
            <a:ext cx="874899" cy="10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09400" y="379600"/>
            <a:ext cx="1659475" cy="16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4189575" y="2907050"/>
            <a:ext cx="699900" cy="246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7" name="Shape 117"/>
          <p:cNvCxnSpPr/>
          <p:nvPr/>
        </p:nvCxnSpPr>
        <p:spPr>
          <a:xfrm rot="10800000">
            <a:off x="3238475" y="1545225"/>
            <a:ext cx="1155600" cy="814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" name="Shape 118"/>
          <p:cNvSpPr txBox="1"/>
          <p:nvPr/>
        </p:nvSpPr>
        <p:spPr>
          <a:xfrm>
            <a:off x="1253850" y="6987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 sz="1000"/>
              <a:t>모자는 조금 높이를 줄이고 챙을 살짝 구부린 형태로 변경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ko" sz="1000"/>
              <a:t>(사진 형태랑 똑같게 만들어 주세요)</a:t>
            </a:r>
          </a:p>
        </p:txBody>
      </p:sp>
      <p:sp>
        <p:nvSpPr>
          <p:cNvPr id="119" name="Shape 119"/>
          <p:cNvSpPr/>
          <p:nvPr/>
        </p:nvSpPr>
        <p:spPr>
          <a:xfrm>
            <a:off x="5109175" y="2988175"/>
            <a:ext cx="237000" cy="275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0" name="Shape 120"/>
          <p:cNvCxnSpPr>
            <a:stCxn id="119" idx="3"/>
          </p:cNvCxnSpPr>
          <p:nvPr/>
        </p:nvCxnSpPr>
        <p:spPr>
          <a:xfrm>
            <a:off x="5346175" y="3125725"/>
            <a:ext cx="1610700" cy="72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" name="Shape 121"/>
          <p:cNvSpPr/>
          <p:nvPr/>
        </p:nvSpPr>
        <p:spPr>
          <a:xfrm>
            <a:off x="6969025" y="3735350"/>
            <a:ext cx="622200" cy="571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6037771" y="4550150"/>
            <a:ext cx="2548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ko" sz="1000"/>
              <a:t>날개 이음부에 톱니바퀴 모양의 장식 추가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931325" y="2024950"/>
            <a:ext cx="7485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 sz="2800"/>
              <a:t>신규 캐릭터 컨셉</a:t>
            </a:r>
          </a:p>
          <a:p>
            <a:pPr lvl="0" algn="ctr">
              <a:spcBef>
                <a:spcPts val="0"/>
              </a:spcBef>
              <a:buNone/>
            </a:pPr>
            <a:r>
              <a:rPr lang="ko" sz="2800"/>
              <a:t>(더 매력적인 컨셉이 있으면 기존 캐릭터 대체)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41030" l="21267" r="26695" t="0"/>
          <a:stretch/>
        </p:blipFill>
        <p:spPr>
          <a:xfrm>
            <a:off x="2108900" y="1816237"/>
            <a:ext cx="1298225" cy="2853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203" y="1021053"/>
            <a:ext cx="2151425" cy="373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4048" y="1252300"/>
            <a:ext cx="1068074" cy="106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112" y="794037"/>
            <a:ext cx="1842350" cy="176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381000" y="162275"/>
            <a:ext cx="6159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레이디: 우산을 들고 다니는 검은색 드레스의 여성, 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2003050" y="4669500"/>
            <a:ext cx="6159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흰색 와이셔츠와 검은 드레스, 큰 장식이 없다.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839100" y="448175"/>
            <a:ext cx="3606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무기인 우산, 우산을 총처럼 발사한다.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3775" y="3249172"/>
            <a:ext cx="1423100" cy="160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543" y="1060493"/>
            <a:ext cx="1113500" cy="11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90450" y="1060492"/>
            <a:ext cx="1068075" cy="13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949" y="3195505"/>
            <a:ext cx="1423099" cy="202894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324550" y="702275"/>
            <a:ext cx="2151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헤어스타일 및 머리장식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63500" y="2873950"/>
            <a:ext cx="1423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 이미지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5911125" y="2717100"/>
            <a:ext cx="3324600" cy="120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치마 아래 증기 백팩이 있어서 밑으로 증기 부스터 발사 공중에서는 우산을 펴서 글라이딩 가능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34075" y="4556900"/>
            <a:ext cx="699199" cy="69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 rotWithShape="1">
          <a:blip r:embed="rId3">
            <a:alphaModFix/>
          </a:blip>
          <a:srcRect b="9289" l="67249" r="16809" t="17509"/>
          <a:stretch/>
        </p:blipFill>
        <p:spPr>
          <a:xfrm>
            <a:off x="723875" y="2017900"/>
            <a:ext cx="786000" cy="244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 b="10554" l="5859" r="6298" t="21348"/>
          <a:stretch/>
        </p:blipFill>
        <p:spPr>
          <a:xfrm>
            <a:off x="1954387" y="1488700"/>
            <a:ext cx="3005674" cy="32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381000" y="162275"/>
            <a:ext cx="5002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솔져: 강화된 기계팔을 가진 군인, 공격력이 매우 높은 캐릭터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5">
            <a:alphaModFix/>
          </a:blip>
          <a:srcRect b="31931" l="0" r="0" t="0"/>
          <a:stretch/>
        </p:blipFill>
        <p:spPr>
          <a:xfrm>
            <a:off x="5739000" y="300300"/>
            <a:ext cx="1371600" cy="16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8600" y="2442501"/>
            <a:ext cx="4243625" cy="2353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5820850" y="102025"/>
            <a:ext cx="13716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머리스타일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5157525" y="2046125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기계팔 뒤에서 증기가 발사되며 날아간다.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218725" y="1638875"/>
            <a:ext cx="1700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19세기 영국 군복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381000" y="162275"/>
            <a:ext cx="8607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닥터(Doctor):  새 부리 모양의 가면과 양복을 쓴 괴인, 독가스를 이용한 공격을 한다.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20" y="1182474"/>
            <a:ext cx="2166375" cy="20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875" y="3393700"/>
            <a:ext cx="1876775" cy="18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3412" y="3309025"/>
            <a:ext cx="1714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716775" y="808000"/>
            <a:ext cx="16044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얼굴 및 머리장식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5744200" y="664500"/>
            <a:ext cx="3606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옷 안쪽에서 장비를 꺼낸다.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증기총을 쏘거나 부스터로 날아갈 때 주변에 독가스르 뿌린다.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076575" y="664500"/>
            <a:ext cx="36060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두꺼운 코드를 입고 있다</a:t>
            </a:r>
            <a:r>
              <a:rPr lang="ko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형광 녹색이 포인트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액체 같은걸 가지고 다닌다.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4100" y="1590150"/>
            <a:ext cx="1844800" cy="27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8120" y="1536100"/>
            <a:ext cx="1796376" cy="312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6576" y="2932616"/>
            <a:ext cx="1714499" cy="214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554" y="2488550"/>
            <a:ext cx="4448976" cy="250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575" y="1922350"/>
            <a:ext cx="3088755" cy="21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75" y="2400300"/>
            <a:ext cx="19050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181525" y="400900"/>
            <a:ext cx="86382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컨셉: 스팀펑크 + SF세계관, 전세계의 로켓을 타고 다니는 괴짜들이 모여서 콜로세움에서 대결을 펼친다!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톤: </a:t>
            </a:r>
            <a:r>
              <a:rPr lang="ko">
                <a:solidFill>
                  <a:schemeClr val="dk1"/>
                </a:solidFill>
              </a:rPr>
              <a:t>전체적으로 코믹하고 밝은 만화책 분위기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장르: 2~4명까지 가능한 대전게임 방식(기본은 2명까지, AI 혹은 온라인 서버가 되면 4명까지)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게임방식: </a:t>
            </a:r>
            <a:r>
              <a:rPr lang="ko"/>
              <a:t>상대방에게 부딪혀서 데미지를 주고 끝까지 살아남은 사람이 이긴다.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